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7AA8A-5820-458E-B6CA-6600AED09616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B1869-F518-45A0-BEA6-19064721E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Medical Practices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By: Tyler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Users\15152\AppData\Local\Microsoft\Windows\Temporary Internet Files\Content.IE5\P1JX8BJE\MC90004500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429000"/>
            <a:ext cx="1676400" cy="33326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During the war, hospitals had no medicine to fight infections and when they did amputations or surgeries most men ended up dead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1777  the army began pox proofing </a:t>
            </a:r>
            <a:r>
              <a:rPr lang="en-US" dirty="0" smtClean="0"/>
              <a:t>soldiers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C:\Users\15152\AppData\Local\Microsoft\Windows\Temporary Internet Files\Content.IE5\NPG2AB6K\MC90001318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276600"/>
            <a:ext cx="2616577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Doctors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Military doctors were supposed to be both, a physician and a </a:t>
            </a:r>
            <a:r>
              <a:rPr lang="en-US" dirty="0" smtClean="0"/>
              <a:t>surgeon</a:t>
            </a:r>
          </a:p>
          <a:p>
            <a:r>
              <a:rPr lang="en-US" dirty="0" smtClean="0"/>
              <a:t>Doctors did not clean their tools after they used them, this caused many infections for other patients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Most doctors healing ability was limited</a:t>
            </a:r>
          </a:p>
          <a:p>
            <a:r>
              <a:rPr lang="en-US" dirty="0" smtClean="0"/>
              <a:t>The doctors back then were not that advanced with their medical practices</a:t>
            </a:r>
          </a:p>
          <a:p>
            <a:endParaRPr lang="en-US" dirty="0" smtClean="0"/>
          </a:p>
        </p:txBody>
      </p:sp>
      <p:pic>
        <p:nvPicPr>
          <p:cNvPr id="2050" name="Picture 2" descr="C:\Users\15152\AppData\Local\Microsoft\Windows\Temporary Internet Files\Content.IE5\P1JX8BJE\MC90030372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572000"/>
            <a:ext cx="1303020" cy="180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Doctors can….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Doctors back then could amputate, do surgeries, vaccinate,  give herbal preparations, and </a:t>
            </a:r>
            <a:r>
              <a:rPr lang="en-US" dirty="0" smtClean="0"/>
              <a:t>more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 descr="C:\Users\15152\AppData\Local\Microsoft\Windows\Temporary Internet Files\Content.IE5\NPG2AB6K\MC9000147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905000"/>
            <a:ext cx="3119754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1776, there were no medical colleges in the American Colonies</a:t>
            </a:r>
          </a:p>
          <a:p>
            <a:r>
              <a:rPr lang="en-US" dirty="0" smtClean="0"/>
              <a:t>The first hospital was built in 1752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physicians of this time were poorly educated</a:t>
            </a:r>
          </a:p>
          <a:p>
            <a:r>
              <a:rPr lang="en-US" dirty="0" smtClean="0"/>
              <a:t>Technically, any man could call himself a doctor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15152\AppData\Local\Microsoft\Windows\Temporary Internet Files\Content.IE5\IOXPZM17\MP90031436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419600"/>
            <a:ext cx="1886712" cy="2181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The </a:t>
            </a:r>
            <a:r>
              <a:rPr lang="en-US" i="1" dirty="0" smtClean="0"/>
              <a:t>History of Medicine</a:t>
            </a:r>
            <a:r>
              <a:rPr lang="en-US" dirty="0" smtClean="0"/>
              <a:t>. N.p., n.d. Web. 7 Apr. 2011. &lt;http://mnwelldir.org/‌docs/‌history/‌history02.htm&gt;.</a:t>
            </a:r>
          </a:p>
          <a:p>
            <a:r>
              <a:rPr lang="en-US" i="1" dirty="0" smtClean="0"/>
              <a:t>Medical Practices in the Military</a:t>
            </a:r>
            <a:r>
              <a:rPr lang="en-US" dirty="0" smtClean="0"/>
              <a:t>. N.p., n.d. Web. 7 Apr. 2011. &lt;http://answers.com/‌topic/‌medical-practice-in-the-military&gt;.</a:t>
            </a:r>
          </a:p>
          <a:p>
            <a:r>
              <a:rPr lang="en-US" dirty="0" smtClean="0"/>
              <a:t>Miller, Brandon Marie. </a:t>
            </a:r>
            <a:r>
              <a:rPr lang="en-US" i="1" dirty="0" smtClean="0"/>
              <a:t>Just What the Doctor Ordered</a:t>
            </a:r>
            <a:r>
              <a:rPr lang="en-US" dirty="0" smtClean="0"/>
              <a:t>. </a:t>
            </a:r>
            <a:r>
              <a:rPr lang="en-US" dirty="0" smtClean="0"/>
              <a:t>North </a:t>
            </a:r>
            <a:r>
              <a:rPr lang="en-US" dirty="0" smtClean="0"/>
              <a:t>America: Lerner Publications Company, 1997. Print.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206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Medical Practices </vt:lpstr>
      <vt:lpstr>War  </vt:lpstr>
      <vt:lpstr>The Doctors </vt:lpstr>
      <vt:lpstr>Doctors can….</vt:lpstr>
      <vt:lpstr>Fun Facts </vt:lpstr>
      <vt:lpstr>Bibliography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Practices</dc:title>
  <dc:creator>WA</dc:creator>
  <cp:lastModifiedBy>WA</cp:lastModifiedBy>
  <cp:revision>13</cp:revision>
  <dcterms:created xsi:type="dcterms:W3CDTF">2011-04-07T13:27:30Z</dcterms:created>
  <dcterms:modified xsi:type="dcterms:W3CDTF">2011-04-08T14:34:09Z</dcterms:modified>
</cp:coreProperties>
</file>